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Candar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bold.fntdata"/><Relationship Id="rId22" Type="http://schemas.openxmlformats.org/officeDocument/2006/relationships/font" Target="fonts/Candara-boldItalic.fntdata"/><Relationship Id="rId21" Type="http://schemas.openxmlformats.org/officeDocument/2006/relationships/font" Target="fonts/Candar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ndar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8662b80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388662b80e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8662b80e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388662b80e6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8662b80e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388662b80e6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ólo el título">
  <p:cSld name="4_Sólo el títul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0" name="Google Shape;6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 blanco">
  <p:cSld name="3_En blanc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0" name="Google Shape;7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71" name="Google Shape;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ólo el título">
  <p:cSld name="5_Sólo el títul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3" name="Google Shape;7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n blanco">
  <p:cSld name="4_En blanc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3" name="Google Shape;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ólo el título">
  <p:cSld name="6_Sólo el título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6" name="Google Shape;8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n blanco">
  <p:cSld name="5_En blanc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ólo el título">
  <p:cSld name="7_Sólo el título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>
  <p:cSld name="Título y texto vertical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ólo el título">
  <p:cSld name="8_Sólo el títul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2" name="Google Shape;12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ólo el título">
  <p:cSld name="9_Sólo el títul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5" name="Google Shape;12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.jpg" id="139" name="Google Shape;1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i="0" sz="8000" u="none" cap="none" strike="noStrike">
              <a:solidFill>
                <a:srgbClr val="2871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ólo el título">
  <p:cSld name="2_Sólo el títul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ólo el título">
  <p:cSld name="3_Sólo el títul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58" name="Google Shape;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848096" y="3626069"/>
            <a:ext cx="30838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340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ServiGenman</a:t>
            </a:r>
            <a:endParaRPr b="1" i="0" sz="3400" u="none" cap="none" strike="noStrike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873904" y="3307534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48475" y="5473925"/>
            <a:ext cx="27849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Jonathan Morales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Nicolas Vergara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Diego Santis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/>
        </p:nvSpPr>
        <p:spPr>
          <a:xfrm>
            <a:off x="2613250" y="431625"/>
            <a:ext cx="58035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Calidad: DoR / DoD (simple y claro)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 rot="5400000">
            <a:off x="444693" y="1848907"/>
            <a:ext cx="604800" cy="286800"/>
          </a:xfrm>
          <a:prstGeom prst="chevron">
            <a:avLst>
              <a:gd fmla="val 50000" name="adj"/>
            </a:avLst>
          </a:prstGeom>
          <a:solidFill>
            <a:srgbClr val="22C55E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958447" y="1560325"/>
            <a:ext cx="69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DoR: HU clara + CA + estimación + sin bloqueos</a:t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 rot="5400000">
            <a:off x="389700" y="3187868"/>
            <a:ext cx="604800" cy="286800"/>
          </a:xfrm>
          <a:prstGeom prst="chevron">
            <a:avLst>
              <a:gd fmla="val 50000" name="adj"/>
            </a:avLst>
          </a:prstGeom>
          <a:solidFill>
            <a:srgbClr val="22C55E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958447" y="2942481"/>
            <a:ext cx="69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DoD: probado + evidencia en Trello + code review + 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5167586" y="543034"/>
            <a:ext cx="32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Riesgos y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mitigación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274315" y="1505050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457195" y="1687930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Scope creep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457195" y="2236570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Foco en backlog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Cambios solo en planning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200395" y="1505050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3383275" y="1687930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Subestimación</a:t>
            </a: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3383275" y="2236570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Dividir tareas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Ajustar alcance a tiempo</a:t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6126475" y="1505050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309355" y="1687930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/>
          </a:p>
        </p:txBody>
      </p:sp>
      <p:sp>
        <p:nvSpPr>
          <p:cNvPr id="282" name="Google Shape;282;p35"/>
          <p:cNvSpPr txBox="1"/>
          <p:nvPr/>
        </p:nvSpPr>
        <p:spPr>
          <a:xfrm>
            <a:off x="6309355" y="2236570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Correo/hosting: plan B con logs</a:t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274315" y="3516730"/>
            <a:ext cx="2743200" cy="14631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457195" y="3699610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Disponibilidad cliente</a:t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457195" y="4248250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Agendar reviews con anticipación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/>
        </p:nvSpPr>
        <p:spPr>
          <a:xfrm>
            <a:off x="5167586" y="543034"/>
            <a:ext cx="32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Equipos y roles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274315" y="1438325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457195" y="1621205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Jonathan Morales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457195" y="2169845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Scrum Master (25–30%)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Desarrollador 1 (70–75%)</a:t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3200395" y="1438325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3383275" y="1621205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Nicolás Vergara</a:t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3383275" y="2169845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Desarrollador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Revisión de código</a:t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6126475" y="1438325"/>
            <a:ext cx="27432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6309355" y="1621205"/>
            <a:ext cx="23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Diego Santis</a:t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6309355" y="2169845"/>
            <a:ext cx="237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Documentación y QA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DoD y evidencias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/>
        </p:nvSpPr>
        <p:spPr>
          <a:xfrm>
            <a:off x="5167586" y="543034"/>
            <a:ext cx="32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Burndown y Burnup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rndown_S1.png"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097280"/>
            <a:ext cx="4023361" cy="2629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rnup_Proyecto.png" id="306" name="Google Shape;30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3440" y="1097280"/>
            <a:ext cx="4023361" cy="262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resolvemos?</a:t>
            </a:r>
            <a:endParaRPr b="0" i="0" sz="2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613525" y="1351750"/>
            <a:ext cx="7998900" cy="4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548650" y="1280146"/>
            <a:ext cx="3931800" cy="2254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731530" y="1530685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731530" y="2470216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Inventario sin digitalizar → pérdidas, poca visibilidad.</a:t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663450" y="1280146"/>
            <a:ext cx="3931800" cy="2254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846330" y="1530685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4846330" y="2282307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Web para registrar, controlar y reportar inventario.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548650" y="3785549"/>
            <a:ext cx="3931800" cy="2254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731530" y="4036089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731530" y="4787710"/>
            <a:ext cx="356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Decisiones con datos, ahorro, alertas tempranas.</a:t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663450" y="3785549"/>
            <a:ext cx="3931800" cy="2254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846330" y="4036089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4846330" y="4787710"/>
            <a:ext cx="3566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Scrum en 3 sprints · Trello · GitHub · DoR/DoD.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Usuarios y accesos</a:t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731525" y="1251300"/>
            <a:ext cx="7802700" cy="4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548640" y="1371600"/>
            <a:ext cx="39318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731520" y="1554480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Dueño (Admin)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731520" y="210312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Registra materiales y trabajos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Ve reportes y alertas</a:t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4663440" y="1371600"/>
            <a:ext cx="39318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846320" y="1554480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Trabajador TI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4846320" y="210312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Exporta y respalda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No edita negocio (solo soporte)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Indicadores de éxito (KPIs)</a:t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584850" y="1327225"/>
            <a:ext cx="7974300" cy="4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548650" y="1371600"/>
            <a:ext cx="2475600" cy="19074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713695" y="1610022"/>
            <a:ext cx="21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Tiempo de registro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713695" y="2325289"/>
            <a:ext cx="214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↓ por material</a:t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3189377" y="1371600"/>
            <a:ext cx="2475600" cy="19074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354422" y="1610022"/>
            <a:ext cx="21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Pérdidas por stock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3354422" y="2325289"/>
            <a:ext cx="21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↓ pérdidas por falta de control</a:t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5830103" y="1371600"/>
            <a:ext cx="2475600" cy="19074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5995149" y="1610022"/>
            <a:ext cx="21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Reportes CSV/Excel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5995149" y="2325289"/>
            <a:ext cx="21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↑ disponibilidad para el cliente</a:t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548650" y="3517399"/>
            <a:ext cx="2475600" cy="19074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713695" y="3755821"/>
            <a:ext cx="21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HU por sprint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713695" y="4471086"/>
            <a:ext cx="214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≥ 90% completadas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por sprints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48650" y="1371600"/>
            <a:ext cx="2460000" cy="29736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712651" y="1584012"/>
            <a:ext cx="21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S1 · Base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712651" y="2221247"/>
            <a:ext cx="2132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HU-01 – Registrar material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HU-02 – Ver inventario y valor total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HU-03 – Registrar movimientos</a:t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3172661" y="1371600"/>
            <a:ext cx="2460000" cy="29736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336662" y="1584012"/>
            <a:ext cx="21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S2 · Gestión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3336662" y="2221247"/>
            <a:ext cx="2132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HU-04 – Crear trabajo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HU-05 – Presupuestar materiales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HU-06 – Registrar consumo real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HU-07 – Comparar presupuesto vs real</a:t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5796672" y="1371600"/>
            <a:ext cx="2460000" cy="29736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960673" y="1584012"/>
            <a:ext cx="21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S3 · Soporte/Seg.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5960673" y="2221247"/>
            <a:ext cx="213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HU-10 – Exportar inventario (CSV)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HU-11 – Exportar movimientos (CSV)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HU-12 – Detección de duplicados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HU-13 – Acceso Dueño (login/cierre)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731520" y="1188720"/>
            <a:ext cx="548700" cy="548700"/>
          </a:xfrm>
          <a:prstGeom prst="ellipse">
            <a:avLst/>
          </a:prstGeom>
          <a:solidFill>
            <a:srgbClr val="2563EB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548640" y="182880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74320" y="2286000"/>
            <a:ext cx="2926200" cy="14631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57200" y="2468880"/>
            <a:ext cx="25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457200" y="3017520"/>
            <a:ext cx="256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CRUD inventario + valor total</a:t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3657600" y="1188720"/>
            <a:ext cx="548700" cy="548700"/>
          </a:xfrm>
          <a:prstGeom prst="ellipse">
            <a:avLst/>
          </a:prstGeom>
          <a:solidFill>
            <a:srgbClr val="6366F1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3474720" y="182880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</a:t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3200400" y="2286000"/>
            <a:ext cx="2926200" cy="14631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3383280" y="2468880"/>
            <a:ext cx="25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3383280" y="3017520"/>
            <a:ext cx="25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Trabajos/presupuesto, reportes y alertas</a:t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6583680" y="1188720"/>
            <a:ext cx="548700" cy="548700"/>
          </a:xfrm>
          <a:prstGeom prst="ellipse">
            <a:avLst/>
          </a:prstGeom>
          <a:solidFill>
            <a:srgbClr val="F59E0B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6400800" y="182880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S3</a:t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6126480" y="2286000"/>
            <a:ext cx="2926200" cy="14631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6309360" y="2468880"/>
            <a:ext cx="25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6309360" y="3017520"/>
            <a:ext cx="25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Exportaciones, duplicados, accesos y correo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Cómo trabajamos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548640" y="1371600"/>
            <a:ext cx="39318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731520" y="1554480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Cadencia</a:t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731520" y="210312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Sprints 2 semanas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Planning · Daily · Review · Retro</a:t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4663440" y="1371600"/>
            <a:ext cx="3931800" cy="1828800"/>
          </a:xfrm>
          <a:prstGeom prst="roundRect">
            <a:avLst>
              <a:gd fmla="val 16667" name="adj"/>
            </a:avLst>
          </a:prstGeom>
          <a:solidFill>
            <a:srgbClr val="F3F4F6"/>
          </a:solidFill>
          <a:ln cap="flat" cmpd="sng" w="9525">
            <a:solidFill>
              <a:srgbClr val="6B728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846320" y="1554480"/>
            <a:ext cx="35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4846320" y="2103120"/>
            <a:ext cx="35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Trello (seguimiento/evidencias)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 GitHub (ramas por HU + PR)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518"/>
            <a:ext cx="8510547" cy="41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9144001" cy="57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